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0" r:id="rId3"/>
    <p:sldId id="261" r:id="rId4"/>
    <p:sldId id="259" r:id="rId5"/>
    <p:sldId id="271" r:id="rId6"/>
    <p:sldId id="272" r:id="rId7"/>
    <p:sldId id="276" r:id="rId8"/>
    <p:sldId id="273" r:id="rId9"/>
    <p:sldId id="263" r:id="rId10"/>
    <p:sldId id="275" r:id="rId11"/>
    <p:sldId id="265" r:id="rId12"/>
    <p:sldId id="270" r:id="rId13"/>
    <p:sldId id="274" r:id="rId14"/>
    <p:sldId id="266" r:id="rId15"/>
    <p:sldId id="262" r:id="rId16"/>
    <p:sldId id="267" r:id="rId17"/>
    <p:sldId id="268" r:id="rId18"/>
    <p:sldId id="269" r:id="rId19"/>
    <p:sldId id="258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68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2"/>
    <p:restoredTop sz="94643"/>
  </p:normalViewPr>
  <p:slideViewPr>
    <p:cSldViewPr snapToGrid="0" snapToObjects="1">
      <p:cViewPr>
        <p:scale>
          <a:sx n="100" d="100"/>
          <a:sy n="100" d="100"/>
        </p:scale>
        <p:origin x="103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217109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698500" y="1122362"/>
            <a:ext cx="9144000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6985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l">
              <a:buSzTx/>
              <a:buFontTx/>
              <a:buNone/>
              <a:defRPr sz="2400">
                <a:solidFill>
                  <a:schemeClr val="bg1"/>
                </a:solidFill>
              </a:defRPr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title"/>
          </p:nvPr>
        </p:nvSpPr>
        <p:spPr>
          <a:xfrm>
            <a:off x="2171700" y="187325"/>
            <a:ext cx="9182100" cy="676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rgbClr val="3768D7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21" name="Shape 21"/>
          <p:cNvSpPr>
            <a:spLocks noGrp="1"/>
          </p:cNvSpPr>
          <p:nvPr>
            <p:ph type="body" idx="1"/>
          </p:nvPr>
        </p:nvSpPr>
        <p:spPr>
          <a:xfrm>
            <a:off x="838200" y="1689100"/>
            <a:ext cx="10515600" cy="448786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Shape 2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935" y="263525"/>
            <a:ext cx="1455516" cy="528638"/>
          </a:xfrm>
          <a:prstGeom prst="rect">
            <a:avLst/>
          </a:prstGeom>
        </p:spPr>
      </p:pic>
      <p:cxnSp>
        <p:nvCxnSpPr>
          <p:cNvPr id="4" name="直线连接符 3"/>
          <p:cNvCxnSpPr/>
          <p:nvPr userDrawn="1"/>
        </p:nvCxnSpPr>
        <p:spPr>
          <a:xfrm>
            <a:off x="1854200" y="276225"/>
            <a:ext cx="0" cy="473075"/>
          </a:xfrm>
          <a:prstGeom prst="line">
            <a:avLst/>
          </a:prstGeom>
          <a:noFill/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title"/>
          </p:nvPr>
        </p:nvSpPr>
        <p:spPr>
          <a:xfrm>
            <a:off x="698500" y="1122362"/>
            <a:ext cx="9144000" cy="2387601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dirty="0"/>
          </a:p>
        </p:txBody>
      </p:sp>
      <p:sp>
        <p:nvSpPr>
          <p:cNvPr id="111" name="Shape 111"/>
          <p:cNvSpPr>
            <a:spLocks noGrp="1"/>
          </p:cNvSpPr>
          <p:nvPr>
            <p:ph type="body" sz="quarter" idx="1"/>
          </p:nvPr>
        </p:nvSpPr>
        <p:spPr>
          <a:xfrm>
            <a:off x="6985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l">
              <a:buSzTx/>
              <a:buFontTx/>
              <a:buNone/>
              <a:defRPr sz="2400">
                <a:solidFill>
                  <a:schemeClr val="bg1"/>
                </a:solidFill>
              </a:defRPr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/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正文级别 1</a:t>
            </a:r>
          </a:p>
          <a:p>
            <a:pPr lvl="1"/>
            <a:r>
              <a:rPr dirty="0"/>
              <a:t>正文级别 2</a:t>
            </a:r>
          </a:p>
          <a:p>
            <a:pPr lvl="2"/>
            <a:r>
              <a:rPr dirty="0"/>
              <a:t>正文级别 3</a:t>
            </a:r>
          </a:p>
          <a:p>
            <a:pPr lvl="3"/>
            <a:r>
              <a:rPr dirty="0"/>
              <a:t>正文级别 4</a:t>
            </a:r>
          </a:p>
          <a:p>
            <a:pPr lvl="4"/>
            <a:r>
              <a:rPr dirty="0"/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089818" y="6404292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ransition spd="med"/>
  <p:txStyles>
    <p:titleStyle>
      <a:lvl1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 Light"/>
        </a:defRPr>
      </a:lvl1pPr>
      <a:lvl2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16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"/>
        </a:defRPr>
      </a:lvl1pPr>
      <a:lvl2pPr marL="723900" marR="0" indent="-266700" algn="l" defTabSz="914400" rtl="0" eaLnBrk="1" latinLnBrk="0" hangingPunct="1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16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"/>
        </a:defRPr>
      </a:lvl2pPr>
      <a:lvl3pPr marL="1234439" marR="0" indent="-320039" algn="l" defTabSz="914400" rtl="0" eaLnBrk="1" latinLnBrk="0" hangingPunct="1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16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"/>
        </a:defRPr>
      </a:lvl3pPr>
      <a:lvl4pPr marL="1727200" marR="0" indent="-355600" algn="l" defTabSz="914400" rtl="0" eaLnBrk="1" latinLnBrk="0" hangingPunct="1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16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"/>
        </a:defRPr>
      </a:lvl4pPr>
      <a:lvl5pPr marL="2184400" marR="0" indent="-355600" algn="l" defTabSz="914400" rtl="0" eaLnBrk="1" latinLnBrk="0" hangingPunct="1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1600" b="0" i="0" u="none" strike="noStrike" cap="none" spc="0" baseline="0">
          <a:ln>
            <a:noFill/>
          </a:ln>
          <a:solidFill>
            <a:schemeClr val="tx1">
              <a:lumMod val="65000"/>
              <a:lumOff val="35000"/>
            </a:schemeClr>
          </a:solidFill>
          <a:uFillTx/>
          <a:latin typeface="Microsoft YaHei" charset="-122"/>
          <a:ea typeface="Microsoft YaHei" charset="-122"/>
          <a:cs typeface="Microsoft YaHei" charset="-122"/>
          <a:sym typeface="Calibri"/>
        </a:defRPr>
      </a:lvl5pPr>
      <a:lvl6pPr marL="26416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eaLnBrk="1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21"/>
          <p:cNvSpPr txBox="1">
            <a:spLocks/>
          </p:cNvSpPr>
          <p:nvPr/>
        </p:nvSpPr>
        <p:spPr>
          <a:xfrm>
            <a:off x="939800" y="2952952"/>
            <a:ext cx="9563100" cy="758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kumimoji="1" lang="zh-CN" altLang="en-US" sz="4500" dirty="0" smtClean="0">
                <a:latin typeface="Microsoft YaHei" charset="-122"/>
                <a:ea typeface="Microsoft YaHei" charset="-122"/>
                <a:cs typeface="Microsoft YaHei" charset="-122"/>
              </a:rPr>
              <a:t>前端性能优化的几个方面</a:t>
            </a:r>
            <a:endParaRPr lang="zh-CN" altLang="en-US" sz="45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" name="Shape 122"/>
          <p:cNvSpPr/>
          <p:nvPr/>
        </p:nvSpPr>
        <p:spPr>
          <a:xfrm>
            <a:off x="1016000" y="3605376"/>
            <a:ext cx="5492386" cy="432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defTabSz="825500">
              <a:defRPr sz="16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赵晨为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0900" y="2279650"/>
            <a:ext cx="54102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1347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057525"/>
            <a:ext cx="12192000" cy="676275"/>
          </a:xfrm>
        </p:spPr>
        <p:txBody>
          <a:bodyPr/>
          <a:lstStyle/>
          <a:p>
            <a:pPr algn="ctr"/>
            <a:r>
              <a:rPr kumimoji="1" lang="en-US" altLang="zh-CN" dirty="0" err="1" smtClean="0"/>
              <a:t>Memoization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7736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943225"/>
            <a:ext cx="12192000" cy="676275"/>
          </a:xfrm>
        </p:spPr>
        <p:txBody>
          <a:bodyPr>
            <a:normAutofit/>
          </a:bodyPr>
          <a:lstStyle/>
          <a:p>
            <a:pPr algn="ctr"/>
            <a:r>
              <a:rPr lang="en-US" altLang="zh-CN" dirty="0"/>
              <a:t>f(n)</a:t>
            </a:r>
            <a:r>
              <a:rPr lang="mr-IN" altLang="zh-CN" dirty="0"/>
              <a:t>=</a:t>
            </a:r>
            <a:r>
              <a:rPr lang="en-US" altLang="zh-CN" dirty="0"/>
              <a:t>f(</a:t>
            </a:r>
            <a:r>
              <a:rPr lang="mr-IN" altLang="zh-CN" dirty="0"/>
              <a:t>n-1</a:t>
            </a:r>
            <a:r>
              <a:rPr lang="en-US" altLang="zh-CN" dirty="0"/>
              <a:t>)</a:t>
            </a:r>
            <a:r>
              <a:rPr lang="mr-IN" altLang="zh-CN" dirty="0"/>
              <a:t>+</a:t>
            </a:r>
            <a:r>
              <a:rPr lang="en-US" altLang="zh-CN" dirty="0"/>
              <a:t>f(</a:t>
            </a:r>
            <a:r>
              <a:rPr lang="mr-IN" altLang="zh-CN" dirty="0"/>
              <a:t>n-2</a:t>
            </a:r>
            <a:r>
              <a:rPr lang="en-US" altLang="zh-CN" dirty="0"/>
              <a:t>)</a:t>
            </a:r>
            <a:r>
              <a:rPr lang="mr-IN" altLang="zh-CN" dirty="0"/>
              <a:t>(</a:t>
            </a:r>
            <a:r>
              <a:rPr lang="mr-IN" altLang="zh-CN" dirty="0" err="1"/>
              <a:t>n</a:t>
            </a:r>
            <a:r>
              <a:rPr lang="mr-IN" altLang="zh-CN" dirty="0"/>
              <a:t>&gt;=2,</a:t>
            </a:r>
            <a:r>
              <a:rPr lang="en-US" altLang="zh-CN" dirty="0"/>
              <a:t>f(</a:t>
            </a:r>
            <a:r>
              <a:rPr lang="mr-IN" altLang="zh-CN" dirty="0"/>
              <a:t>0</a:t>
            </a:r>
            <a:r>
              <a:rPr lang="en-US" altLang="zh-CN" dirty="0"/>
              <a:t>)</a:t>
            </a:r>
            <a:r>
              <a:rPr lang="mr-IN" altLang="zh-CN" dirty="0"/>
              <a:t>=0,</a:t>
            </a:r>
            <a:r>
              <a:rPr lang="en-US" altLang="zh-CN" dirty="0"/>
              <a:t>f(</a:t>
            </a:r>
            <a:r>
              <a:rPr lang="mr-IN" altLang="zh-CN" dirty="0"/>
              <a:t>1</a:t>
            </a:r>
            <a:r>
              <a:rPr lang="en-US" altLang="zh-CN" dirty="0"/>
              <a:t>)</a:t>
            </a:r>
            <a:r>
              <a:rPr lang="mr-IN" altLang="zh-CN" dirty="0"/>
              <a:t>=1</a:t>
            </a:r>
            <a:r>
              <a:rPr lang="mr-IN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76140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828925"/>
            <a:ext cx="12192000" cy="676275"/>
          </a:xfrm>
        </p:spPr>
        <p:txBody>
          <a:bodyPr/>
          <a:lstStyle/>
          <a:p>
            <a:pPr algn="ctr"/>
            <a:r>
              <a:rPr kumimoji="1" lang="en-US" altLang="zh-CN" dirty="0"/>
              <a:t>throttle</a:t>
            </a:r>
            <a:r>
              <a:rPr kumimoji="1" lang="zh-CN" altLang="en-US" dirty="0"/>
              <a:t> 和 </a:t>
            </a:r>
            <a:r>
              <a:rPr kumimoji="1" lang="en-US" altLang="zh-CN" dirty="0" err="1"/>
              <a:t>debounce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42322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</a:t>
            </a:r>
            <a:r>
              <a:rPr kumimoji="1" lang="en-US" altLang="zh-CN" dirty="0" smtClean="0"/>
              <a:t>hrottle</a:t>
            </a:r>
            <a:r>
              <a:rPr kumimoji="1" lang="zh-CN" altLang="en-US" dirty="0" smtClean="0"/>
              <a:t> 和 </a:t>
            </a:r>
            <a:r>
              <a:rPr kumimoji="1" lang="en-US" altLang="zh-CN" dirty="0" err="1" smtClean="0"/>
              <a:t>debounce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throttle:</a:t>
            </a:r>
            <a:r>
              <a:rPr kumimoji="1" lang="zh-CN" altLang="en-US" dirty="0" smtClean="0"/>
              <a:t>  节流，函数以固定频率执行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debounce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 防抖，在某段连续时间内，事件触发后只执行一次</a:t>
            </a:r>
            <a:endParaRPr kumimoji="1" lang="en-US" altLang="zh-CN" dirty="0" smtClean="0"/>
          </a:p>
          <a:p>
            <a:r>
              <a:rPr kumimoji="1" lang="zh-CN" altLang="en-US" dirty="0" smtClean="0"/>
              <a:t>目的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 都是为了避免事件频繁</a:t>
            </a:r>
            <a:r>
              <a:rPr kumimoji="1" lang="zh-CN" altLang="en-US" dirty="0" smtClean="0"/>
              <a:t>触发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http</a:t>
            </a:r>
            <a:r>
              <a:rPr kumimoji="1" lang="en-US" altLang="zh-CN" dirty="0"/>
              <a:t>://</a:t>
            </a:r>
            <a:r>
              <a:rPr kumimoji="1" lang="en-US" altLang="zh-CN" dirty="0" err="1"/>
              <a:t>demo.nimius.net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debounce_throttle</a:t>
            </a:r>
            <a:r>
              <a:rPr kumimoji="1" lang="en-US" altLang="zh-CN" dirty="0"/>
              <a:t>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08030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3133725"/>
            <a:ext cx="12192000" cy="676275"/>
          </a:xfrm>
        </p:spPr>
        <p:txBody>
          <a:bodyPr/>
          <a:lstStyle/>
          <a:p>
            <a:pPr algn="ctr"/>
            <a:r>
              <a:rPr kumimoji="1" lang="zh-CN" altLang="en-US" dirty="0" smtClean="0"/>
              <a:t>查表更快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3272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71700" y="212725"/>
            <a:ext cx="9182100" cy="676275"/>
          </a:xfrm>
        </p:spPr>
        <p:txBody>
          <a:bodyPr/>
          <a:lstStyle/>
          <a:p>
            <a:r>
              <a:rPr kumimoji="1" lang="zh-CN" altLang="en-US" dirty="0" smtClean="0"/>
              <a:t>很多</a:t>
            </a:r>
            <a:r>
              <a:rPr kumimoji="1" lang="en-US" altLang="zh-CN" dirty="0" smtClean="0"/>
              <a:t>else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if</a:t>
            </a:r>
            <a:r>
              <a:rPr kumimoji="1" lang="mr-IN" altLang="zh-CN" dirty="0" smtClean="0"/>
              <a:t>……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1555750"/>
            <a:ext cx="2548698" cy="33147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86" y="1555750"/>
            <a:ext cx="3577114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98060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150" y="4953146"/>
            <a:ext cx="4470400" cy="889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610" y="1422400"/>
            <a:ext cx="3124840" cy="4064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7150" y="1422400"/>
            <a:ext cx="2292350" cy="3530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195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704850"/>
            <a:ext cx="49530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1615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21"/>
          <p:cNvSpPr txBox="1">
            <a:spLocks/>
          </p:cNvSpPr>
          <p:nvPr/>
        </p:nvSpPr>
        <p:spPr>
          <a:xfrm>
            <a:off x="939800" y="3029152"/>
            <a:ext cx="7025217" cy="7582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/>
                <a:ea typeface="Calibri Light"/>
                <a:cs typeface="Calibri Light"/>
                <a:sym typeface="Calibri Light"/>
              </a:defRPr>
            </a:lvl9pPr>
          </a:lstStyle>
          <a:p>
            <a:pPr hangingPunct="1"/>
            <a:r>
              <a:rPr lang="en-US" altLang="zh-CN" sz="5800" dirty="0" smtClean="0">
                <a:latin typeface="Arial" charset="0"/>
                <a:ea typeface="Arial" charset="0"/>
                <a:cs typeface="Arial" charset="0"/>
              </a:rPr>
              <a:t>THANKS</a:t>
            </a:r>
            <a:endParaRPr lang="zh-CN" altLang="en-US" sz="58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Shape 122"/>
          <p:cNvSpPr/>
          <p:nvPr/>
        </p:nvSpPr>
        <p:spPr>
          <a:xfrm>
            <a:off x="1016000" y="3605376"/>
            <a:ext cx="5492386" cy="4329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defTabSz="825500">
              <a:defRPr sz="1600">
                <a:solidFill>
                  <a:srgbClr val="FFFFFF"/>
                </a:solidFill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谢谢您的观看</a:t>
            </a:r>
            <a:endParaRPr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511425"/>
            <a:ext cx="12192000" cy="676275"/>
          </a:xfrm>
        </p:spPr>
        <p:txBody>
          <a:bodyPr/>
          <a:lstStyle/>
          <a:p>
            <a:pPr algn="ctr"/>
            <a:r>
              <a:rPr kumimoji="1" lang="en-US" altLang="zh-CN" dirty="0" smtClean="0"/>
              <a:t>DNS</a:t>
            </a:r>
            <a:r>
              <a:rPr kumimoji="1" lang="zh-CN" altLang="en-US" dirty="0" smtClean="0"/>
              <a:t>预解析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584461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DNS-Prefetching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zh-CN" altLang="en-US" sz="2000" dirty="0" smtClean="0"/>
              <a:t>使浏览器主动对文档中的所有</a:t>
            </a:r>
            <a:r>
              <a:rPr kumimoji="1" lang="en-US" altLang="zh-CN" sz="2000" dirty="0" smtClean="0"/>
              <a:t>a</a:t>
            </a:r>
            <a:r>
              <a:rPr kumimoji="1" lang="zh-CN" altLang="en-US" sz="2000" dirty="0" smtClean="0"/>
              <a:t>标签中的域名进行解析</a:t>
            </a:r>
          </a:p>
        </p:txBody>
      </p:sp>
    </p:spTree>
    <p:extLst>
      <p:ext uri="{BB962C8B-B14F-4D97-AF65-F5344CB8AC3E}">
        <p14:creationId xmlns:p14="http://schemas.microsoft.com/office/powerpoint/2010/main" val="198972026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怎么使用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使用</a:t>
            </a:r>
            <a:r>
              <a:rPr lang="en-US" altLang="zh-CN" dirty="0" smtClean="0"/>
              <a:t>&lt;meta </a:t>
            </a:r>
            <a:r>
              <a:rPr lang="en-US" altLang="zh-CN" dirty="0"/>
              <a:t>http-</a:t>
            </a:r>
            <a:r>
              <a:rPr lang="en-US" altLang="zh-CN" dirty="0" err="1"/>
              <a:t>equiv</a:t>
            </a:r>
            <a:r>
              <a:rPr lang="en-US" altLang="zh-CN" dirty="0" smtClean="0"/>
              <a:t>=“x-</a:t>
            </a:r>
            <a:r>
              <a:rPr lang="en-US" altLang="zh-CN" dirty="0" err="1" smtClean="0"/>
              <a:t>dns</a:t>
            </a:r>
            <a:r>
              <a:rPr lang="en-US" altLang="zh-CN" dirty="0" smtClean="0"/>
              <a:t>-</a:t>
            </a:r>
            <a:r>
              <a:rPr lang="en-US" altLang="zh-CN" dirty="0" err="1" smtClean="0"/>
              <a:t>prefetch</a:t>
            </a:r>
            <a:r>
              <a:rPr lang="en-US" altLang="zh-CN" dirty="0" smtClean="0"/>
              <a:t>-control” </a:t>
            </a:r>
            <a:r>
              <a:rPr lang="en-US" altLang="zh-CN" dirty="0"/>
              <a:t>content</a:t>
            </a:r>
            <a:r>
              <a:rPr lang="en-US" altLang="zh-CN" dirty="0" smtClean="0"/>
              <a:t>=“on”&gt;</a:t>
            </a:r>
            <a:r>
              <a:rPr lang="zh-CN" altLang="en-US" dirty="0" smtClean="0"/>
              <a:t>标签</a:t>
            </a:r>
            <a:endParaRPr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服务端返回</a:t>
            </a:r>
            <a:r>
              <a:rPr lang="de-DE" altLang="zh-CN" dirty="0" smtClean="0"/>
              <a:t>X-DNS-</a:t>
            </a:r>
            <a:r>
              <a:rPr lang="de-DE" altLang="zh-CN" dirty="0" err="1" smtClean="0"/>
              <a:t>Prefetch</a:t>
            </a:r>
            <a:r>
              <a:rPr lang="de-DE" altLang="zh-CN" dirty="0" smtClean="0"/>
              <a:t>-Control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de-DE" altLang="zh-CN" dirty="0"/>
              <a:t> </a:t>
            </a:r>
            <a:r>
              <a:rPr lang="zh-CN" altLang="en-US" dirty="0" smtClean="0"/>
              <a:t>响应头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436084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需要注意的几点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/>
              <a:t>即使没有手动添加标签，支持</a:t>
            </a:r>
            <a:r>
              <a:rPr kumimoji="1" lang="en-US" altLang="zh-CN" dirty="0"/>
              <a:t>DNS</a:t>
            </a:r>
            <a:r>
              <a:rPr kumimoji="1" lang="zh-CN" altLang="en-US" dirty="0"/>
              <a:t>预解析的浏览器也会默认解析</a:t>
            </a:r>
            <a:endParaRPr kumimoji="1" lang="en-US" altLang="zh-CN" dirty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/>
              <a:t>浏览器会对</a:t>
            </a:r>
            <a:r>
              <a:rPr kumimoji="1" lang="en-US" altLang="zh-CN" dirty="0"/>
              <a:t>a</a:t>
            </a:r>
            <a:r>
              <a:rPr kumimoji="1" lang="zh-CN" altLang="en-US" dirty="0"/>
              <a:t>标签中的链接自动执行预解析，但是在</a:t>
            </a:r>
            <a:r>
              <a:rPr kumimoji="1" lang="en-US" altLang="zh-CN" dirty="0"/>
              <a:t>HTTPS</a:t>
            </a:r>
            <a:r>
              <a:rPr kumimoji="1" lang="zh-CN" altLang="en-US" dirty="0"/>
              <a:t>下不起作用，仍然需要手动添加</a:t>
            </a:r>
            <a:r>
              <a:rPr kumimoji="1" lang="en-US" altLang="zh-CN" dirty="0"/>
              <a:t>meta</a:t>
            </a:r>
            <a:r>
              <a:rPr kumimoji="1" lang="zh-CN" altLang="en-US" dirty="0"/>
              <a:t>标签强制开启这个</a:t>
            </a:r>
            <a:r>
              <a:rPr kumimoji="1" lang="zh-CN" altLang="en-US" dirty="0" smtClean="0"/>
              <a:t>功能</a:t>
            </a:r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/>
              <a:t>多页面重复</a:t>
            </a:r>
            <a:r>
              <a:rPr kumimoji="1" lang="en-US" altLang="zh-CN" dirty="0"/>
              <a:t>DNS</a:t>
            </a:r>
            <a:r>
              <a:rPr kumimoji="1" lang="zh-CN" altLang="en-US" dirty="0"/>
              <a:t>预解析会增加重复</a:t>
            </a:r>
            <a:r>
              <a:rPr kumimoji="1" lang="en-US" altLang="zh-CN" dirty="0"/>
              <a:t>DNS</a:t>
            </a:r>
            <a:r>
              <a:rPr kumimoji="1" lang="zh-CN" altLang="en-US" dirty="0"/>
              <a:t>查询次数，即相同域名都加了预解析标签。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672881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强制查询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/>
              <a:t>强制查询特定主机</a:t>
            </a:r>
            <a:r>
              <a:rPr kumimoji="1" lang="zh-CN" altLang="en-US" dirty="0" smtClean="0"/>
              <a:t>名</a:t>
            </a:r>
            <a:endParaRPr kumimoji="1" lang="en-US" altLang="zh-CN" dirty="0"/>
          </a:p>
          <a:p>
            <a:r>
              <a:rPr kumimoji="1" lang="en-US" altLang="zh-CN" dirty="0" smtClean="0"/>
              <a:t>	</a:t>
            </a:r>
            <a:r>
              <a:rPr lang="en-US" altLang="zh-CN" dirty="0" smtClean="0"/>
              <a:t>&lt;</a:t>
            </a:r>
            <a:r>
              <a:rPr lang="en-US" altLang="zh-CN" dirty="0"/>
              <a:t>link </a:t>
            </a:r>
            <a:r>
              <a:rPr lang="en-US" altLang="zh-CN" dirty="0" err="1"/>
              <a:t>rel</a:t>
            </a:r>
            <a:r>
              <a:rPr lang="en-US" altLang="zh-CN" dirty="0" smtClean="0"/>
              <a:t>=“</a:t>
            </a:r>
            <a:r>
              <a:rPr lang="en-US" altLang="zh-CN" dirty="0" err="1" smtClean="0"/>
              <a:t>dns-prefetch</a:t>
            </a:r>
            <a:r>
              <a:rPr lang="en-US" altLang="zh-CN" dirty="0" smtClean="0"/>
              <a:t>” </a:t>
            </a:r>
            <a:r>
              <a:rPr lang="en-US" altLang="zh-CN" dirty="0" err="1" smtClean="0"/>
              <a:t>href</a:t>
            </a:r>
            <a:r>
              <a:rPr lang="en-US" altLang="zh-CN" dirty="0" smtClean="0"/>
              <a:t>="//</a:t>
            </a:r>
            <a:r>
              <a:rPr lang="en-US" altLang="zh-CN" dirty="0" err="1" smtClean="0"/>
              <a:t>host_name_to_prefetch.com</a:t>
            </a:r>
            <a:r>
              <a:rPr lang="en-US" altLang="zh-CN" dirty="0" smtClean="0"/>
              <a:t> </a:t>
            </a:r>
            <a:r>
              <a:rPr lang="en-US" altLang="zh-CN" dirty="0"/>
              <a:t>"&gt;</a:t>
            </a:r>
            <a:endParaRPr kumimoji="1" lang="en-US" altLang="zh-CN" dirty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/>
              <a:t>如果网站引用了大量的其他域名的资源，即使首页没用到，开启预解析的功能，也可以对首页中链接到的页面性能提升起到一定作用</a:t>
            </a:r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3200" y="3797300"/>
            <a:ext cx="46228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126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451100"/>
            <a:ext cx="113030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382746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3635782"/>
            <a:ext cx="10515600" cy="2541181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1.Chrome</a:t>
            </a:r>
            <a:r>
              <a:rPr lang="zh-CN" altLang="en-US" dirty="0"/>
              <a:t>会对所有带</a:t>
            </a:r>
            <a:r>
              <a:rPr lang="en-US" altLang="zh-CN" dirty="0" err="1" smtClean="0"/>
              <a:t>href</a:t>
            </a:r>
            <a:r>
              <a:rPr lang="zh-CN" altLang="en-US" dirty="0" smtClean="0"/>
              <a:t>标签的域名都</a:t>
            </a:r>
            <a:r>
              <a:rPr lang="en-US" altLang="zh-CN" dirty="0" err="1"/>
              <a:t>prefetch</a:t>
            </a:r>
            <a:r>
              <a:rPr lang="zh-CN" altLang="en-US" dirty="0"/>
              <a:t>一遍。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如果用户会访问到当前页面中所有链接都不包含的域名，可以手动添加</a:t>
            </a:r>
            <a:r>
              <a:rPr lang="en-US" altLang="zh-CN" dirty="0"/>
              <a:t>link</a:t>
            </a:r>
            <a:r>
              <a:rPr lang="zh-CN" altLang="en-US" dirty="0"/>
              <a:t>标签。比如点击按钮之后使用</a:t>
            </a:r>
            <a:r>
              <a:rPr lang="en-US" altLang="zh-CN" dirty="0" err="1"/>
              <a:t>js</a:t>
            </a:r>
            <a:r>
              <a:rPr lang="zh-CN" altLang="en-US" dirty="0"/>
              <a:t>控制跳转的场景。</a:t>
            </a:r>
            <a:endParaRPr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26818"/>
            <a:ext cx="12192000" cy="1708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515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676525"/>
            <a:ext cx="12192000" cy="676275"/>
          </a:xfrm>
        </p:spPr>
        <p:txBody>
          <a:bodyPr/>
          <a:lstStyle/>
          <a:p>
            <a:pPr algn="ctr"/>
            <a:r>
              <a:rPr kumimoji="1" lang="zh-CN" altLang="en-US" dirty="0" smtClean="0"/>
              <a:t>减少请求（缓存数据）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842503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演示文稿6" id="{7F8F0F7B-1126-1F4D-A001-621539A5909E}" vid="{072C3F85-FD09-6C4B-9915-C325512C2305}"/>
    </a:ext>
  </a:extLst>
</a:theme>
</file>

<file path=ppt/theme/theme2.xml><?xml version="1.0" encoding="utf-8"?>
<a:theme xmlns:a="http://schemas.openxmlformats.org/drawingml/2006/main" name="Office 主题">
  <a:themeElements>
    <a:clrScheme name="Office 主题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11</Template>
  <TotalTime>840</TotalTime>
  <Words>278</Words>
  <Application>Microsoft Macintosh PowerPoint</Application>
  <PresentationFormat>宽屏</PresentationFormat>
  <Paragraphs>33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Calibri</vt:lpstr>
      <vt:lpstr>Calibri Light</vt:lpstr>
      <vt:lpstr>Microsoft YaHei</vt:lpstr>
      <vt:lpstr>PingFang SC Regular</vt:lpstr>
      <vt:lpstr>Arial</vt:lpstr>
      <vt:lpstr>Office 主题</vt:lpstr>
      <vt:lpstr>PowerPoint 演示文稿</vt:lpstr>
      <vt:lpstr>DNS预解析</vt:lpstr>
      <vt:lpstr>DNS-Prefetching</vt:lpstr>
      <vt:lpstr>怎么使用</vt:lpstr>
      <vt:lpstr>需要注意的几点</vt:lpstr>
      <vt:lpstr>强制查询</vt:lpstr>
      <vt:lpstr>PowerPoint 演示文稿</vt:lpstr>
      <vt:lpstr>总结</vt:lpstr>
      <vt:lpstr>减少请求（缓存数据）</vt:lpstr>
      <vt:lpstr>PowerPoint 演示文稿</vt:lpstr>
      <vt:lpstr>Memoization</vt:lpstr>
      <vt:lpstr>f(n)=f(n-1)+f(n-2)(n&gt;=2,f(0)=0,f(1)=1)</vt:lpstr>
      <vt:lpstr>throttle 和 debounce</vt:lpstr>
      <vt:lpstr>throttle 和 debounce</vt:lpstr>
      <vt:lpstr>查表更快</vt:lpstr>
      <vt:lpstr>很多else if……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孙立飞</dc:creator>
  <cp:lastModifiedBy>赵晨为</cp:lastModifiedBy>
  <cp:revision>54</cp:revision>
  <dcterms:created xsi:type="dcterms:W3CDTF">2017-09-05T08:58:57Z</dcterms:created>
  <dcterms:modified xsi:type="dcterms:W3CDTF">2017-11-24T07:57:39Z</dcterms:modified>
</cp:coreProperties>
</file>

<file path=docProps/thumbnail.jpeg>
</file>